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96" r:id="rId4"/>
    <p:sldId id="304" r:id="rId5"/>
    <p:sldId id="301" r:id="rId6"/>
    <p:sldId id="305" r:id="rId7"/>
    <p:sldId id="280" r:id="rId8"/>
    <p:sldId id="282" r:id="rId9"/>
    <p:sldId id="306" r:id="rId10"/>
    <p:sldId id="285" r:id="rId11"/>
    <p:sldId id="279" r:id="rId12"/>
    <p:sldId id="276" r:id="rId13"/>
    <p:sldId id="319" r:id="rId14"/>
    <p:sldId id="307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E3CF"/>
    <a:srgbClr val="EBF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095" autoAdjust="0"/>
  </p:normalViewPr>
  <p:slideViewPr>
    <p:cSldViewPr snapToGrid="0">
      <p:cViewPr varScale="1">
        <p:scale>
          <a:sx n="66" d="100"/>
          <a:sy n="66" d="100"/>
        </p:scale>
        <p:origin x="7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B5A761-EA6E-4CAB-8000-A1180343D0AC}" type="doc">
      <dgm:prSet loTypeId="urn:microsoft.com/office/officeart/2005/8/layout/cycle4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4E220F7-89C6-495C-8DC3-1FC1C4C7EBD1}">
      <dgm:prSet phldrT="[Texte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Justification</a:t>
          </a:r>
        </a:p>
      </dgm:t>
    </dgm:pt>
    <dgm:pt modelId="{B047D365-3234-494E-B044-C798CDEA795A}" type="parTrans" cxnId="{E521F30A-7EC9-46C4-86BB-8F223E462CE3}">
      <dgm:prSet/>
      <dgm:spPr/>
      <dgm:t>
        <a:bodyPr/>
        <a:lstStyle/>
        <a:p>
          <a:endParaRPr lang="fr-FR"/>
        </a:p>
      </dgm:t>
    </dgm:pt>
    <dgm:pt modelId="{78B327C4-71C0-4036-B740-CD84DE459A88}" type="sibTrans" cxnId="{E521F30A-7EC9-46C4-86BB-8F223E462CE3}">
      <dgm:prSet/>
      <dgm:spPr/>
      <dgm:t>
        <a:bodyPr/>
        <a:lstStyle/>
        <a:p>
          <a:endParaRPr lang="fr-FR"/>
        </a:p>
      </dgm:t>
    </dgm:pt>
    <dgm:pt modelId="{7E1B4644-92D2-4EB7-AFE2-8DDEB91625FB}">
      <dgm:prSet phldrT="[Texte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dirty="0"/>
            <a:t>Planification</a:t>
          </a:r>
        </a:p>
      </dgm:t>
    </dgm:pt>
    <dgm:pt modelId="{D7840925-D4C2-4739-8458-34A9ECAF08EA}" type="parTrans" cxnId="{EA59179C-2A98-495C-A1CD-1800089E518C}">
      <dgm:prSet/>
      <dgm:spPr/>
      <dgm:t>
        <a:bodyPr/>
        <a:lstStyle/>
        <a:p>
          <a:endParaRPr lang="fr-FR"/>
        </a:p>
      </dgm:t>
    </dgm:pt>
    <dgm:pt modelId="{61A7DC08-123B-4489-ADB9-04FDD00C22E8}" type="sibTrans" cxnId="{EA59179C-2A98-495C-A1CD-1800089E518C}">
      <dgm:prSet/>
      <dgm:spPr/>
      <dgm:t>
        <a:bodyPr/>
        <a:lstStyle/>
        <a:p>
          <a:endParaRPr lang="fr-FR"/>
        </a:p>
      </dgm:t>
    </dgm:pt>
    <dgm:pt modelId="{4BC5E12B-3112-41B4-A4D8-57E205572F0D}">
      <dgm:prSet phldrT="[Texte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Planning des activités</a:t>
          </a:r>
        </a:p>
      </dgm:t>
    </dgm:pt>
    <dgm:pt modelId="{9AAC3DA5-4779-4479-AFE7-C0A73561DA5B}" type="parTrans" cxnId="{83DBA3F0-AF81-4269-B26E-7E91ECF4707B}">
      <dgm:prSet/>
      <dgm:spPr/>
      <dgm:t>
        <a:bodyPr/>
        <a:lstStyle/>
        <a:p>
          <a:endParaRPr lang="fr-FR"/>
        </a:p>
      </dgm:t>
    </dgm:pt>
    <dgm:pt modelId="{2D165057-5440-4B12-8ADB-3BB3BC7DCA59}" type="sibTrans" cxnId="{83DBA3F0-AF81-4269-B26E-7E91ECF4707B}">
      <dgm:prSet/>
      <dgm:spPr/>
      <dgm:t>
        <a:bodyPr/>
        <a:lstStyle/>
        <a:p>
          <a:endParaRPr lang="fr-FR"/>
        </a:p>
      </dgm:t>
    </dgm:pt>
    <dgm:pt modelId="{E834E29A-F22A-49C5-84D0-2B22ADF28064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/>
            <a:t>Exécution</a:t>
          </a:r>
        </a:p>
      </dgm:t>
    </dgm:pt>
    <dgm:pt modelId="{B6039AEE-214B-4B7E-8E61-BD3EFA6233C3}" type="parTrans" cxnId="{7BD62A00-1F44-4BDD-AFAB-056C7BD99C45}">
      <dgm:prSet/>
      <dgm:spPr/>
      <dgm:t>
        <a:bodyPr/>
        <a:lstStyle/>
        <a:p>
          <a:endParaRPr lang="fr-FR"/>
        </a:p>
      </dgm:t>
    </dgm:pt>
    <dgm:pt modelId="{0051ADF4-6378-46E9-91C3-6E3A8A8CBBBF}" type="sibTrans" cxnId="{7BD62A00-1F44-4BDD-AFAB-056C7BD99C45}">
      <dgm:prSet/>
      <dgm:spPr/>
      <dgm:t>
        <a:bodyPr/>
        <a:lstStyle/>
        <a:p>
          <a:endParaRPr lang="fr-FR"/>
        </a:p>
      </dgm:t>
    </dgm:pt>
    <dgm:pt modelId="{9FEF83FA-F6D7-4FB3-A734-E661B2D29E8D}">
      <dgm:prSet phldrT="[Texte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Suivi</a:t>
          </a:r>
        </a:p>
      </dgm:t>
    </dgm:pt>
    <dgm:pt modelId="{E533BA2B-F52F-46A7-8D32-3C00E35E9C1C}" type="parTrans" cxnId="{B73C778C-55A5-4A74-8A6F-373AF07ABD42}">
      <dgm:prSet/>
      <dgm:spPr/>
      <dgm:t>
        <a:bodyPr/>
        <a:lstStyle/>
        <a:p>
          <a:endParaRPr lang="fr-FR"/>
        </a:p>
      </dgm:t>
    </dgm:pt>
    <dgm:pt modelId="{79E7439C-33FF-41B0-9B90-E1C363AA2F79}" type="sibTrans" cxnId="{B73C778C-55A5-4A74-8A6F-373AF07ABD42}">
      <dgm:prSet/>
      <dgm:spPr/>
      <dgm:t>
        <a:bodyPr/>
        <a:lstStyle/>
        <a:p>
          <a:endParaRPr lang="fr-FR"/>
        </a:p>
      </dgm:t>
    </dgm:pt>
    <dgm:pt modelId="{0CA8A023-2A3F-41C3-9397-BBCB48BE24BD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b="0" i="0" dirty="0"/>
            <a:t>Évaluation</a:t>
          </a:r>
          <a:endParaRPr lang="fr-FR" b="0" dirty="0"/>
        </a:p>
      </dgm:t>
    </dgm:pt>
    <dgm:pt modelId="{FDF6246D-A3D4-4EBA-B251-31FA50ED89DA}" type="parTrans" cxnId="{255C9540-B64C-4F99-AD67-AC3A54062184}">
      <dgm:prSet/>
      <dgm:spPr/>
      <dgm:t>
        <a:bodyPr/>
        <a:lstStyle/>
        <a:p>
          <a:endParaRPr lang="fr-FR"/>
        </a:p>
      </dgm:t>
    </dgm:pt>
    <dgm:pt modelId="{60A023CA-910A-4682-964C-DB0C96777B67}" type="sibTrans" cxnId="{255C9540-B64C-4F99-AD67-AC3A54062184}">
      <dgm:prSet/>
      <dgm:spPr/>
      <dgm:t>
        <a:bodyPr/>
        <a:lstStyle/>
        <a:p>
          <a:endParaRPr lang="fr-FR"/>
        </a:p>
      </dgm:t>
    </dgm:pt>
    <dgm:pt modelId="{1CDC207A-BC23-4052-99A4-0D8EC217AC7C}">
      <dgm:prSet phldrT="[Texte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Mesure de l’efficacité, utilité et durabilité</a:t>
          </a:r>
        </a:p>
      </dgm:t>
    </dgm:pt>
    <dgm:pt modelId="{75188834-0D26-488D-AB93-085723D8A58D}" type="parTrans" cxnId="{A1FD0F6F-ED40-45D1-BBFF-B0AED8FD0556}">
      <dgm:prSet/>
      <dgm:spPr/>
      <dgm:t>
        <a:bodyPr/>
        <a:lstStyle/>
        <a:p>
          <a:endParaRPr lang="fr-FR"/>
        </a:p>
      </dgm:t>
    </dgm:pt>
    <dgm:pt modelId="{3AD8677C-6BA9-4D61-B52E-19CA9AD86ED3}" type="sibTrans" cxnId="{A1FD0F6F-ED40-45D1-BBFF-B0AED8FD0556}">
      <dgm:prSet/>
      <dgm:spPr/>
      <dgm:t>
        <a:bodyPr/>
        <a:lstStyle/>
        <a:p>
          <a:endParaRPr lang="fr-FR"/>
        </a:p>
      </dgm:t>
    </dgm:pt>
    <dgm:pt modelId="{C1DD6FBB-23C1-4EC7-9DA0-89A6708E15DB}">
      <dgm:prSet phldrT="[Texte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fr-FR" dirty="0"/>
            <a:t>Cadrage</a:t>
          </a:r>
        </a:p>
      </dgm:t>
    </dgm:pt>
    <dgm:pt modelId="{428CB639-77C8-422A-BE11-EB5DE67288BB}" type="sibTrans" cxnId="{2CD677E6-CF4C-4F95-A719-38B4CB39583F}">
      <dgm:prSet/>
      <dgm:spPr/>
      <dgm:t>
        <a:bodyPr/>
        <a:lstStyle/>
        <a:p>
          <a:endParaRPr lang="fr-FR"/>
        </a:p>
      </dgm:t>
    </dgm:pt>
    <dgm:pt modelId="{C603C590-8ABD-4510-86B5-1961C308E8F3}" type="parTrans" cxnId="{2CD677E6-CF4C-4F95-A719-38B4CB39583F}">
      <dgm:prSet/>
      <dgm:spPr/>
      <dgm:t>
        <a:bodyPr/>
        <a:lstStyle/>
        <a:p>
          <a:endParaRPr lang="fr-FR"/>
        </a:p>
      </dgm:t>
    </dgm:pt>
    <dgm:pt modelId="{FBE1C24D-1649-4883-AF75-B32C46562FFE}">
      <dgm:prSet phldrT="[Texte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Objectifs et résultats attendus</a:t>
          </a:r>
        </a:p>
      </dgm:t>
    </dgm:pt>
    <dgm:pt modelId="{0803CDB4-3448-45F8-89DA-EEE309CBDAF5}" type="parTrans" cxnId="{8C553B5C-9D50-41FC-8D9B-FE22E0C992F7}">
      <dgm:prSet/>
      <dgm:spPr/>
      <dgm:t>
        <a:bodyPr/>
        <a:lstStyle/>
        <a:p>
          <a:endParaRPr lang="fr-FR"/>
        </a:p>
      </dgm:t>
    </dgm:pt>
    <dgm:pt modelId="{320439BA-43F9-42F7-9F83-59B7BEFD85F7}" type="sibTrans" cxnId="{8C553B5C-9D50-41FC-8D9B-FE22E0C992F7}">
      <dgm:prSet/>
      <dgm:spPr/>
      <dgm:t>
        <a:bodyPr/>
        <a:lstStyle/>
        <a:p>
          <a:endParaRPr lang="fr-FR"/>
        </a:p>
      </dgm:t>
    </dgm:pt>
    <dgm:pt modelId="{BF29F602-A43A-48A4-AA10-3A3A7AD50DCE}">
      <dgm:prSet phldrT="[Texte]" custT="1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Bénéficiaires</a:t>
          </a:r>
        </a:p>
      </dgm:t>
    </dgm:pt>
    <dgm:pt modelId="{D8D8C407-2AE1-4700-B9CD-A4BCEE991D02}" type="parTrans" cxnId="{FB6B2823-511F-4CC9-B179-A4795C1185C7}">
      <dgm:prSet/>
      <dgm:spPr/>
      <dgm:t>
        <a:bodyPr/>
        <a:lstStyle/>
        <a:p>
          <a:endParaRPr lang="fr-FR"/>
        </a:p>
      </dgm:t>
    </dgm:pt>
    <dgm:pt modelId="{D18421C0-4E65-4494-B022-6F40949D5906}" type="sibTrans" cxnId="{FB6B2823-511F-4CC9-B179-A4795C1185C7}">
      <dgm:prSet/>
      <dgm:spPr/>
      <dgm:t>
        <a:bodyPr/>
        <a:lstStyle/>
        <a:p>
          <a:endParaRPr lang="fr-FR"/>
        </a:p>
      </dgm:t>
    </dgm:pt>
    <dgm:pt modelId="{13BC1EC4-E0D2-4F39-AE86-FEA254737CAB}">
      <dgm:prSet phldrT="[Texte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Budget</a:t>
          </a:r>
        </a:p>
      </dgm:t>
    </dgm:pt>
    <dgm:pt modelId="{82756DBC-CC3A-491E-928B-701AEF814B93}" type="parTrans" cxnId="{630EF022-68DB-45CD-897F-E6EE7EEAC747}">
      <dgm:prSet/>
      <dgm:spPr/>
      <dgm:t>
        <a:bodyPr/>
        <a:lstStyle/>
        <a:p>
          <a:endParaRPr lang="fr-FR"/>
        </a:p>
      </dgm:t>
    </dgm:pt>
    <dgm:pt modelId="{1C7FAF12-EF15-4559-BEFB-E7807B3ECA11}" type="sibTrans" cxnId="{630EF022-68DB-45CD-897F-E6EE7EEAC747}">
      <dgm:prSet/>
      <dgm:spPr/>
      <dgm:t>
        <a:bodyPr/>
        <a:lstStyle/>
        <a:p>
          <a:endParaRPr lang="fr-FR"/>
        </a:p>
      </dgm:t>
    </dgm:pt>
    <dgm:pt modelId="{20D92B39-6D2C-4639-A49C-FAB5D8FE1227}">
      <dgm:prSet phldrT="[Texte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Organisation</a:t>
          </a:r>
        </a:p>
      </dgm:t>
    </dgm:pt>
    <dgm:pt modelId="{BE577130-A692-4628-B174-A8AEEC08B7AE}" type="parTrans" cxnId="{B72FACF0-62B2-4744-AE1D-B287155BFC0E}">
      <dgm:prSet/>
      <dgm:spPr/>
      <dgm:t>
        <a:bodyPr/>
        <a:lstStyle/>
        <a:p>
          <a:endParaRPr lang="fr-FR"/>
        </a:p>
      </dgm:t>
    </dgm:pt>
    <dgm:pt modelId="{67ED677B-663B-48BA-B30A-CB289E7C200D}" type="sibTrans" cxnId="{B72FACF0-62B2-4744-AE1D-B287155BFC0E}">
      <dgm:prSet/>
      <dgm:spPr/>
      <dgm:t>
        <a:bodyPr/>
        <a:lstStyle/>
        <a:p>
          <a:endParaRPr lang="fr-FR"/>
        </a:p>
      </dgm:t>
    </dgm:pt>
    <dgm:pt modelId="{FBF398F5-4FC9-418F-B692-4B14E055C9E2}">
      <dgm:prSet phldrT="[Texte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fr-FR" sz="1800" dirty="0"/>
            <a:t>Pilotage</a:t>
          </a:r>
        </a:p>
      </dgm:t>
    </dgm:pt>
    <dgm:pt modelId="{9B1F9D81-41BD-4BA2-BA73-FFC610D35B30}" type="parTrans" cxnId="{0CBB3BC2-FA50-43F1-A5A3-EBF7D2C95B67}">
      <dgm:prSet/>
      <dgm:spPr/>
      <dgm:t>
        <a:bodyPr/>
        <a:lstStyle/>
        <a:p>
          <a:endParaRPr lang="fr-FR"/>
        </a:p>
      </dgm:t>
    </dgm:pt>
    <dgm:pt modelId="{93C4FFDB-E4AB-4324-A02A-68FEFF0EAD3C}" type="sibTrans" cxnId="{0CBB3BC2-FA50-43F1-A5A3-EBF7D2C95B67}">
      <dgm:prSet/>
      <dgm:spPr/>
      <dgm:t>
        <a:bodyPr/>
        <a:lstStyle/>
        <a:p>
          <a:endParaRPr lang="fr-FR"/>
        </a:p>
      </dgm:t>
    </dgm:pt>
    <dgm:pt modelId="{16C62571-3FB3-4B12-A325-BDAE53E238ED}" type="pres">
      <dgm:prSet presAssocID="{D8B5A761-EA6E-4CAB-8000-A1180343D0A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2B89941-E4DE-4245-964F-57B51780FCA9}" type="pres">
      <dgm:prSet presAssocID="{D8B5A761-EA6E-4CAB-8000-A1180343D0AC}" presName="children" presStyleCnt="0"/>
      <dgm:spPr/>
    </dgm:pt>
    <dgm:pt modelId="{1EB7693E-FAEA-4C21-8DC0-8416CE19CF63}" type="pres">
      <dgm:prSet presAssocID="{D8B5A761-EA6E-4CAB-8000-A1180343D0AC}" presName="child1group" presStyleCnt="0"/>
      <dgm:spPr/>
    </dgm:pt>
    <dgm:pt modelId="{9F951E34-9FFE-4A21-BA39-4576F5D5470B}" type="pres">
      <dgm:prSet presAssocID="{D8B5A761-EA6E-4CAB-8000-A1180343D0AC}" presName="child1" presStyleLbl="bgAcc1" presStyleIdx="0" presStyleCnt="4"/>
      <dgm:spPr/>
      <dgm:t>
        <a:bodyPr/>
        <a:lstStyle/>
        <a:p>
          <a:endParaRPr lang="fr-FR"/>
        </a:p>
      </dgm:t>
    </dgm:pt>
    <dgm:pt modelId="{A066F965-0808-4680-8275-47295DB80857}" type="pres">
      <dgm:prSet presAssocID="{D8B5A761-EA6E-4CAB-8000-A1180343D0A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ACFBCA-D021-4AC2-BED9-C83A77E0D7F5}" type="pres">
      <dgm:prSet presAssocID="{D8B5A761-EA6E-4CAB-8000-A1180343D0AC}" presName="child2group" presStyleCnt="0"/>
      <dgm:spPr/>
    </dgm:pt>
    <dgm:pt modelId="{A227F8D2-A048-4608-B29D-AE1805883A89}" type="pres">
      <dgm:prSet presAssocID="{D8B5A761-EA6E-4CAB-8000-A1180343D0AC}" presName="child2" presStyleLbl="bgAcc1" presStyleIdx="1" presStyleCnt="4"/>
      <dgm:spPr/>
      <dgm:t>
        <a:bodyPr/>
        <a:lstStyle/>
        <a:p>
          <a:endParaRPr lang="fr-FR"/>
        </a:p>
      </dgm:t>
    </dgm:pt>
    <dgm:pt modelId="{8BD98780-E2C2-4A37-83BA-6DE18DE10E5F}" type="pres">
      <dgm:prSet presAssocID="{D8B5A761-EA6E-4CAB-8000-A1180343D0A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3E35BD-A229-4906-BC99-838638D00F1E}" type="pres">
      <dgm:prSet presAssocID="{D8B5A761-EA6E-4CAB-8000-A1180343D0AC}" presName="child3group" presStyleCnt="0"/>
      <dgm:spPr/>
    </dgm:pt>
    <dgm:pt modelId="{215C095F-300E-48F2-B59F-0010B9C229A2}" type="pres">
      <dgm:prSet presAssocID="{D8B5A761-EA6E-4CAB-8000-A1180343D0AC}" presName="child3" presStyleLbl="bgAcc1" presStyleIdx="2" presStyleCnt="4"/>
      <dgm:spPr/>
      <dgm:t>
        <a:bodyPr/>
        <a:lstStyle/>
        <a:p>
          <a:endParaRPr lang="fr-FR"/>
        </a:p>
      </dgm:t>
    </dgm:pt>
    <dgm:pt modelId="{E5C44BA9-933D-4A78-933B-EB9DD0B9EE20}" type="pres">
      <dgm:prSet presAssocID="{D8B5A761-EA6E-4CAB-8000-A1180343D0A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1C5949-AB14-49AF-934D-1DA1FD88757F}" type="pres">
      <dgm:prSet presAssocID="{D8B5A761-EA6E-4CAB-8000-A1180343D0AC}" presName="child4group" presStyleCnt="0"/>
      <dgm:spPr/>
    </dgm:pt>
    <dgm:pt modelId="{0B01E37C-9B7F-4D0D-8C8A-3C925AADA5AB}" type="pres">
      <dgm:prSet presAssocID="{D8B5A761-EA6E-4CAB-8000-A1180343D0AC}" presName="child4" presStyleLbl="bgAcc1" presStyleIdx="3" presStyleCnt="4"/>
      <dgm:spPr/>
      <dgm:t>
        <a:bodyPr/>
        <a:lstStyle/>
        <a:p>
          <a:endParaRPr lang="fr-FR"/>
        </a:p>
      </dgm:t>
    </dgm:pt>
    <dgm:pt modelId="{27A220DD-BBC3-4E50-A54F-8DC497CA8A0E}" type="pres">
      <dgm:prSet presAssocID="{D8B5A761-EA6E-4CAB-8000-A1180343D0A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153BBB-FE40-4121-8696-4E5C42A3304F}" type="pres">
      <dgm:prSet presAssocID="{D8B5A761-EA6E-4CAB-8000-A1180343D0AC}" presName="childPlaceholder" presStyleCnt="0"/>
      <dgm:spPr/>
    </dgm:pt>
    <dgm:pt modelId="{8F750551-9BDD-466F-9639-46DC3FD91FCC}" type="pres">
      <dgm:prSet presAssocID="{D8B5A761-EA6E-4CAB-8000-A1180343D0AC}" presName="circle" presStyleCnt="0"/>
      <dgm:spPr/>
    </dgm:pt>
    <dgm:pt modelId="{17F6B6E3-7FB1-4B07-A622-1D1FBF8ABB8D}" type="pres">
      <dgm:prSet presAssocID="{D8B5A761-EA6E-4CAB-8000-A1180343D0A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34628D-2EAB-4C92-B4CD-E2F505BBD20E}" type="pres">
      <dgm:prSet presAssocID="{D8B5A761-EA6E-4CAB-8000-A1180343D0A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F30559-1C28-4EB2-8720-0D40B330D90F}" type="pres">
      <dgm:prSet presAssocID="{D8B5A761-EA6E-4CAB-8000-A1180343D0A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6E9409-2F1E-40CD-A50F-8FB196BFAC77}" type="pres">
      <dgm:prSet presAssocID="{D8B5A761-EA6E-4CAB-8000-A1180343D0A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AC02A2-CDEA-428C-BC9F-7EDAACC35582}" type="pres">
      <dgm:prSet presAssocID="{D8B5A761-EA6E-4CAB-8000-A1180343D0AC}" presName="quadrantPlaceholder" presStyleCnt="0"/>
      <dgm:spPr/>
    </dgm:pt>
    <dgm:pt modelId="{C24CCBF6-F44C-4572-88C4-F55DCD876028}" type="pres">
      <dgm:prSet presAssocID="{D8B5A761-EA6E-4CAB-8000-A1180343D0AC}" presName="center1" presStyleLbl="fgShp" presStyleIdx="0" presStyleCnt="2"/>
      <dgm:spPr/>
    </dgm:pt>
    <dgm:pt modelId="{28141F67-F9B4-4EB1-BF40-CAFD0A7F83C6}" type="pres">
      <dgm:prSet presAssocID="{D8B5A761-EA6E-4CAB-8000-A1180343D0AC}" presName="center2" presStyleLbl="fgShp" presStyleIdx="1" presStyleCnt="2"/>
      <dgm:spPr/>
    </dgm:pt>
  </dgm:ptLst>
  <dgm:cxnLst>
    <dgm:cxn modelId="{0CBB3BC2-FA50-43F1-A5A3-EBF7D2C95B67}" srcId="{E834E29A-F22A-49C5-84D0-2B22ADF28064}" destId="{FBF398F5-4FC9-418F-B692-4B14E055C9E2}" srcOrd="0" destOrd="0" parTransId="{9B1F9D81-41BD-4BA2-BA73-FFC610D35B30}" sibTransId="{93C4FFDB-E4AB-4324-A02A-68FEFF0EAD3C}"/>
    <dgm:cxn modelId="{EBD70377-0F38-4F10-844B-04AC4A0BC8BE}" type="presOf" srcId="{FBF398F5-4FC9-418F-B692-4B14E055C9E2}" destId="{E5C44BA9-933D-4A78-933B-EB9DD0B9EE20}" srcOrd="1" destOrd="0" presId="urn:microsoft.com/office/officeart/2005/8/layout/cycle4"/>
    <dgm:cxn modelId="{DBF468E4-5744-4256-9F3B-46513B2B1DEF}" type="presOf" srcId="{20D92B39-6D2C-4639-A49C-FAB5D8FE1227}" destId="{215C095F-300E-48F2-B59F-0010B9C229A2}" srcOrd="0" destOrd="2" presId="urn:microsoft.com/office/officeart/2005/8/layout/cycle4"/>
    <dgm:cxn modelId="{CDBFD433-780E-4A51-A9F9-0DCD5A14C8A8}" type="presOf" srcId="{FBE1C24D-1649-4883-AF75-B32C46562FFE}" destId="{A066F965-0808-4680-8275-47295DB80857}" srcOrd="1" destOrd="2" presId="urn:microsoft.com/office/officeart/2005/8/layout/cycle4"/>
    <dgm:cxn modelId="{E550FE51-1072-4010-BFCC-54ED9B4C1F44}" type="presOf" srcId="{0CA8A023-2A3F-41C3-9397-BBCB48BE24BD}" destId="{FB6E9409-2F1E-40CD-A50F-8FB196BFAC77}" srcOrd="0" destOrd="0" presId="urn:microsoft.com/office/officeart/2005/8/layout/cycle4"/>
    <dgm:cxn modelId="{07EE674F-E685-486E-BEC3-41C02D7BA789}" type="presOf" srcId="{1CDC207A-BC23-4052-99A4-0D8EC217AC7C}" destId="{27A220DD-BBC3-4E50-A54F-8DC497CA8A0E}" srcOrd="1" destOrd="0" presId="urn:microsoft.com/office/officeart/2005/8/layout/cycle4"/>
    <dgm:cxn modelId="{B73C778C-55A5-4A74-8A6F-373AF07ABD42}" srcId="{E834E29A-F22A-49C5-84D0-2B22ADF28064}" destId="{9FEF83FA-F6D7-4FB3-A734-E661B2D29E8D}" srcOrd="1" destOrd="0" parTransId="{E533BA2B-F52F-46A7-8D32-3C00E35E9C1C}" sibTransId="{79E7439C-33FF-41B0-9B90-E1C363AA2F79}"/>
    <dgm:cxn modelId="{9BF15C5F-128C-4C99-B855-7BA79DF0777D}" type="presOf" srcId="{13BC1EC4-E0D2-4F39-AE86-FEA254737CAB}" destId="{A227F8D2-A048-4608-B29D-AE1805883A89}" srcOrd="0" destOrd="1" presId="urn:microsoft.com/office/officeart/2005/8/layout/cycle4"/>
    <dgm:cxn modelId="{0F990663-BEBE-45D7-99A3-A26DB9C35903}" type="presOf" srcId="{FBE1C24D-1649-4883-AF75-B32C46562FFE}" destId="{9F951E34-9FFE-4A21-BA39-4576F5D5470B}" srcOrd="0" destOrd="2" presId="urn:microsoft.com/office/officeart/2005/8/layout/cycle4"/>
    <dgm:cxn modelId="{F9A6D7F1-3A00-4C0C-B243-679FC72699B4}" type="presOf" srcId="{7E1B4644-92D2-4EB7-AFE2-8DDEB91625FB}" destId="{6534628D-2EAB-4C92-B4CD-E2F505BBD20E}" srcOrd="0" destOrd="0" presId="urn:microsoft.com/office/officeart/2005/8/layout/cycle4"/>
    <dgm:cxn modelId="{7BD62A00-1F44-4BDD-AFAB-056C7BD99C45}" srcId="{D8B5A761-EA6E-4CAB-8000-A1180343D0AC}" destId="{E834E29A-F22A-49C5-84D0-2B22ADF28064}" srcOrd="2" destOrd="0" parTransId="{B6039AEE-214B-4B7E-8E61-BD3EFA6233C3}" sibTransId="{0051ADF4-6378-46E9-91C3-6E3A8A8CBBBF}"/>
    <dgm:cxn modelId="{665F046A-944A-400E-B886-19F06ADC5FD4}" type="presOf" srcId="{E834E29A-F22A-49C5-84D0-2B22ADF28064}" destId="{E3F30559-1C28-4EB2-8720-0D40B330D90F}" srcOrd="0" destOrd="0" presId="urn:microsoft.com/office/officeart/2005/8/layout/cycle4"/>
    <dgm:cxn modelId="{E5304012-3E06-434D-BDDE-816123B7262A}" type="presOf" srcId="{C1DD6FBB-23C1-4EC7-9DA0-89A6708E15DB}" destId="{17F6B6E3-7FB1-4B07-A622-1D1FBF8ABB8D}" srcOrd="0" destOrd="0" presId="urn:microsoft.com/office/officeart/2005/8/layout/cycle4"/>
    <dgm:cxn modelId="{255C9540-B64C-4F99-AD67-AC3A54062184}" srcId="{D8B5A761-EA6E-4CAB-8000-A1180343D0AC}" destId="{0CA8A023-2A3F-41C3-9397-BBCB48BE24BD}" srcOrd="3" destOrd="0" parTransId="{FDF6246D-A3D4-4EBA-B251-31FA50ED89DA}" sibTransId="{60A023CA-910A-4682-964C-DB0C96777B67}"/>
    <dgm:cxn modelId="{8D85C391-D3F0-418A-A690-EAF03CEF9BA8}" type="presOf" srcId="{1CDC207A-BC23-4052-99A4-0D8EC217AC7C}" destId="{0B01E37C-9B7F-4D0D-8C8A-3C925AADA5AB}" srcOrd="0" destOrd="0" presId="urn:microsoft.com/office/officeart/2005/8/layout/cycle4"/>
    <dgm:cxn modelId="{FB6B2823-511F-4CC9-B179-A4795C1185C7}" srcId="{C1DD6FBB-23C1-4EC7-9DA0-89A6708E15DB}" destId="{BF29F602-A43A-48A4-AA10-3A3A7AD50DCE}" srcOrd="1" destOrd="0" parTransId="{D8D8C407-2AE1-4700-B9CD-A4BCEE991D02}" sibTransId="{D18421C0-4E65-4494-B022-6F40949D5906}"/>
    <dgm:cxn modelId="{FD2A1080-646A-44FB-BB63-C3460C697640}" type="presOf" srcId="{9FEF83FA-F6D7-4FB3-A734-E661B2D29E8D}" destId="{215C095F-300E-48F2-B59F-0010B9C229A2}" srcOrd="0" destOrd="1" presId="urn:microsoft.com/office/officeart/2005/8/layout/cycle4"/>
    <dgm:cxn modelId="{630EF022-68DB-45CD-897F-E6EE7EEAC747}" srcId="{7E1B4644-92D2-4EB7-AFE2-8DDEB91625FB}" destId="{13BC1EC4-E0D2-4F39-AE86-FEA254737CAB}" srcOrd="1" destOrd="0" parTransId="{82756DBC-CC3A-491E-928B-701AEF814B93}" sibTransId="{1C7FAF12-EF15-4559-BEFB-E7807B3ECA11}"/>
    <dgm:cxn modelId="{A1FD0F6F-ED40-45D1-BBFF-B0AED8FD0556}" srcId="{0CA8A023-2A3F-41C3-9397-BBCB48BE24BD}" destId="{1CDC207A-BC23-4052-99A4-0D8EC217AC7C}" srcOrd="0" destOrd="0" parTransId="{75188834-0D26-488D-AB93-085723D8A58D}" sibTransId="{3AD8677C-6BA9-4D61-B52E-19CA9AD86ED3}"/>
    <dgm:cxn modelId="{4103650A-3625-4B10-8108-FC14E000C056}" type="presOf" srcId="{C4E220F7-89C6-495C-8DC3-1FC1C4C7EBD1}" destId="{9F951E34-9FFE-4A21-BA39-4576F5D5470B}" srcOrd="0" destOrd="0" presId="urn:microsoft.com/office/officeart/2005/8/layout/cycle4"/>
    <dgm:cxn modelId="{B87EF97C-3DFB-4F35-917C-E08312D8819C}" type="presOf" srcId="{4BC5E12B-3112-41B4-A4D8-57E205572F0D}" destId="{A227F8D2-A048-4608-B29D-AE1805883A89}" srcOrd="0" destOrd="0" presId="urn:microsoft.com/office/officeart/2005/8/layout/cycle4"/>
    <dgm:cxn modelId="{2CD677E6-CF4C-4F95-A719-38B4CB39583F}" srcId="{D8B5A761-EA6E-4CAB-8000-A1180343D0AC}" destId="{C1DD6FBB-23C1-4EC7-9DA0-89A6708E15DB}" srcOrd="0" destOrd="0" parTransId="{C603C590-8ABD-4510-86B5-1961C308E8F3}" sibTransId="{428CB639-77C8-422A-BE11-EB5DE67288BB}"/>
    <dgm:cxn modelId="{A19AA0EB-F35A-41D1-923E-1DA87F0D0B49}" type="presOf" srcId="{4BC5E12B-3112-41B4-A4D8-57E205572F0D}" destId="{8BD98780-E2C2-4A37-83BA-6DE18DE10E5F}" srcOrd="1" destOrd="0" presId="urn:microsoft.com/office/officeart/2005/8/layout/cycle4"/>
    <dgm:cxn modelId="{0CA3B570-C9D0-4708-BFA5-6E6A5977D848}" type="presOf" srcId="{BF29F602-A43A-48A4-AA10-3A3A7AD50DCE}" destId="{9F951E34-9FFE-4A21-BA39-4576F5D5470B}" srcOrd="0" destOrd="1" presId="urn:microsoft.com/office/officeart/2005/8/layout/cycle4"/>
    <dgm:cxn modelId="{C031D179-37DC-41CD-895A-86D329F63B28}" type="presOf" srcId="{9FEF83FA-F6D7-4FB3-A734-E661B2D29E8D}" destId="{E5C44BA9-933D-4A78-933B-EB9DD0B9EE20}" srcOrd="1" destOrd="1" presId="urn:microsoft.com/office/officeart/2005/8/layout/cycle4"/>
    <dgm:cxn modelId="{EA59179C-2A98-495C-A1CD-1800089E518C}" srcId="{D8B5A761-EA6E-4CAB-8000-A1180343D0AC}" destId="{7E1B4644-92D2-4EB7-AFE2-8DDEB91625FB}" srcOrd="1" destOrd="0" parTransId="{D7840925-D4C2-4739-8458-34A9ECAF08EA}" sibTransId="{61A7DC08-123B-4489-ADB9-04FDD00C22E8}"/>
    <dgm:cxn modelId="{B72FACF0-62B2-4744-AE1D-B287155BFC0E}" srcId="{E834E29A-F22A-49C5-84D0-2B22ADF28064}" destId="{20D92B39-6D2C-4639-A49C-FAB5D8FE1227}" srcOrd="2" destOrd="0" parTransId="{BE577130-A692-4628-B174-A8AEEC08B7AE}" sibTransId="{67ED677B-663B-48BA-B30A-CB289E7C200D}"/>
    <dgm:cxn modelId="{83DBA3F0-AF81-4269-B26E-7E91ECF4707B}" srcId="{7E1B4644-92D2-4EB7-AFE2-8DDEB91625FB}" destId="{4BC5E12B-3112-41B4-A4D8-57E205572F0D}" srcOrd="0" destOrd="0" parTransId="{9AAC3DA5-4779-4479-AFE7-C0A73561DA5B}" sibTransId="{2D165057-5440-4B12-8ADB-3BB3BC7DCA59}"/>
    <dgm:cxn modelId="{E521F30A-7EC9-46C4-86BB-8F223E462CE3}" srcId="{C1DD6FBB-23C1-4EC7-9DA0-89A6708E15DB}" destId="{C4E220F7-89C6-495C-8DC3-1FC1C4C7EBD1}" srcOrd="0" destOrd="0" parTransId="{B047D365-3234-494E-B044-C798CDEA795A}" sibTransId="{78B327C4-71C0-4036-B740-CD84DE459A88}"/>
    <dgm:cxn modelId="{7AFCA510-858D-48F7-8CB1-17EB2645DBAA}" type="presOf" srcId="{20D92B39-6D2C-4639-A49C-FAB5D8FE1227}" destId="{E5C44BA9-933D-4A78-933B-EB9DD0B9EE20}" srcOrd="1" destOrd="2" presId="urn:microsoft.com/office/officeart/2005/8/layout/cycle4"/>
    <dgm:cxn modelId="{B4D439B1-B3F3-4A1A-A6F6-3898CD532BDA}" type="presOf" srcId="{13BC1EC4-E0D2-4F39-AE86-FEA254737CAB}" destId="{8BD98780-E2C2-4A37-83BA-6DE18DE10E5F}" srcOrd="1" destOrd="1" presId="urn:microsoft.com/office/officeart/2005/8/layout/cycle4"/>
    <dgm:cxn modelId="{6CE701F8-FB4A-493A-85FC-FC6F4C3774B7}" type="presOf" srcId="{FBF398F5-4FC9-418F-B692-4B14E055C9E2}" destId="{215C095F-300E-48F2-B59F-0010B9C229A2}" srcOrd="0" destOrd="0" presId="urn:microsoft.com/office/officeart/2005/8/layout/cycle4"/>
    <dgm:cxn modelId="{86CEF07D-9298-4DA3-8D24-8D7F08330072}" type="presOf" srcId="{D8B5A761-EA6E-4CAB-8000-A1180343D0AC}" destId="{16C62571-3FB3-4B12-A325-BDAE53E238ED}" srcOrd="0" destOrd="0" presId="urn:microsoft.com/office/officeart/2005/8/layout/cycle4"/>
    <dgm:cxn modelId="{A2C1EB10-DDA9-492C-980B-A1A8CAB53729}" type="presOf" srcId="{C4E220F7-89C6-495C-8DC3-1FC1C4C7EBD1}" destId="{A066F965-0808-4680-8275-47295DB80857}" srcOrd="1" destOrd="0" presId="urn:microsoft.com/office/officeart/2005/8/layout/cycle4"/>
    <dgm:cxn modelId="{8C553B5C-9D50-41FC-8D9B-FE22E0C992F7}" srcId="{C1DD6FBB-23C1-4EC7-9DA0-89A6708E15DB}" destId="{FBE1C24D-1649-4883-AF75-B32C46562FFE}" srcOrd="2" destOrd="0" parTransId="{0803CDB4-3448-45F8-89DA-EEE309CBDAF5}" sibTransId="{320439BA-43F9-42F7-9F83-59B7BEFD85F7}"/>
    <dgm:cxn modelId="{9E537BA7-D667-4690-B541-1331B18F964F}" type="presOf" srcId="{BF29F602-A43A-48A4-AA10-3A3A7AD50DCE}" destId="{A066F965-0808-4680-8275-47295DB80857}" srcOrd="1" destOrd="1" presId="urn:microsoft.com/office/officeart/2005/8/layout/cycle4"/>
    <dgm:cxn modelId="{FE11962D-4C24-456C-B8DD-33113E913C43}" type="presParOf" srcId="{16C62571-3FB3-4B12-A325-BDAE53E238ED}" destId="{22B89941-E4DE-4245-964F-57B51780FCA9}" srcOrd="0" destOrd="0" presId="urn:microsoft.com/office/officeart/2005/8/layout/cycle4"/>
    <dgm:cxn modelId="{99B072C7-4ECC-424E-98DD-26B882764A3E}" type="presParOf" srcId="{22B89941-E4DE-4245-964F-57B51780FCA9}" destId="{1EB7693E-FAEA-4C21-8DC0-8416CE19CF63}" srcOrd="0" destOrd="0" presId="urn:microsoft.com/office/officeart/2005/8/layout/cycle4"/>
    <dgm:cxn modelId="{FAB8C948-1F43-4ED0-BC14-9EF03BA01BAA}" type="presParOf" srcId="{1EB7693E-FAEA-4C21-8DC0-8416CE19CF63}" destId="{9F951E34-9FFE-4A21-BA39-4576F5D5470B}" srcOrd="0" destOrd="0" presId="urn:microsoft.com/office/officeart/2005/8/layout/cycle4"/>
    <dgm:cxn modelId="{60E75282-2277-476B-8D64-BE1CC8A8448E}" type="presParOf" srcId="{1EB7693E-FAEA-4C21-8DC0-8416CE19CF63}" destId="{A066F965-0808-4680-8275-47295DB80857}" srcOrd="1" destOrd="0" presId="urn:microsoft.com/office/officeart/2005/8/layout/cycle4"/>
    <dgm:cxn modelId="{8ABBC444-7A97-4A63-BB72-C786293C3ADD}" type="presParOf" srcId="{22B89941-E4DE-4245-964F-57B51780FCA9}" destId="{D5ACFBCA-D021-4AC2-BED9-C83A77E0D7F5}" srcOrd="1" destOrd="0" presId="urn:microsoft.com/office/officeart/2005/8/layout/cycle4"/>
    <dgm:cxn modelId="{29FD9A42-1DAF-4349-89CB-361A8F81DF4F}" type="presParOf" srcId="{D5ACFBCA-D021-4AC2-BED9-C83A77E0D7F5}" destId="{A227F8D2-A048-4608-B29D-AE1805883A89}" srcOrd="0" destOrd="0" presId="urn:microsoft.com/office/officeart/2005/8/layout/cycle4"/>
    <dgm:cxn modelId="{E9AD7D1B-99A3-4158-82D9-FE085A484B1A}" type="presParOf" srcId="{D5ACFBCA-D021-4AC2-BED9-C83A77E0D7F5}" destId="{8BD98780-E2C2-4A37-83BA-6DE18DE10E5F}" srcOrd="1" destOrd="0" presId="urn:microsoft.com/office/officeart/2005/8/layout/cycle4"/>
    <dgm:cxn modelId="{6FBD9262-3692-43A3-8104-FDCD9BBFEE36}" type="presParOf" srcId="{22B89941-E4DE-4245-964F-57B51780FCA9}" destId="{073E35BD-A229-4906-BC99-838638D00F1E}" srcOrd="2" destOrd="0" presId="urn:microsoft.com/office/officeart/2005/8/layout/cycle4"/>
    <dgm:cxn modelId="{0B10C89E-1D04-447F-BEAC-C35D20E46078}" type="presParOf" srcId="{073E35BD-A229-4906-BC99-838638D00F1E}" destId="{215C095F-300E-48F2-B59F-0010B9C229A2}" srcOrd="0" destOrd="0" presId="urn:microsoft.com/office/officeart/2005/8/layout/cycle4"/>
    <dgm:cxn modelId="{A11F2E32-F51D-47F7-ACF2-52ACA6D51B56}" type="presParOf" srcId="{073E35BD-A229-4906-BC99-838638D00F1E}" destId="{E5C44BA9-933D-4A78-933B-EB9DD0B9EE20}" srcOrd="1" destOrd="0" presId="urn:microsoft.com/office/officeart/2005/8/layout/cycle4"/>
    <dgm:cxn modelId="{14177A59-0441-4550-BAB8-1AED36773BEE}" type="presParOf" srcId="{22B89941-E4DE-4245-964F-57B51780FCA9}" destId="{7A1C5949-AB14-49AF-934D-1DA1FD88757F}" srcOrd="3" destOrd="0" presId="urn:microsoft.com/office/officeart/2005/8/layout/cycle4"/>
    <dgm:cxn modelId="{38D6CA3F-19B9-4D71-ACAD-B61AF8D20F03}" type="presParOf" srcId="{7A1C5949-AB14-49AF-934D-1DA1FD88757F}" destId="{0B01E37C-9B7F-4D0D-8C8A-3C925AADA5AB}" srcOrd="0" destOrd="0" presId="urn:microsoft.com/office/officeart/2005/8/layout/cycle4"/>
    <dgm:cxn modelId="{7157238E-268A-4E4C-9A5D-66014BCAE4C5}" type="presParOf" srcId="{7A1C5949-AB14-49AF-934D-1DA1FD88757F}" destId="{27A220DD-BBC3-4E50-A54F-8DC497CA8A0E}" srcOrd="1" destOrd="0" presId="urn:microsoft.com/office/officeart/2005/8/layout/cycle4"/>
    <dgm:cxn modelId="{6683607F-C88E-49E6-AA26-84510740FBEE}" type="presParOf" srcId="{22B89941-E4DE-4245-964F-57B51780FCA9}" destId="{34153BBB-FE40-4121-8696-4E5C42A3304F}" srcOrd="4" destOrd="0" presId="urn:microsoft.com/office/officeart/2005/8/layout/cycle4"/>
    <dgm:cxn modelId="{9734F992-AC68-4B02-A6C3-BFA494EFB9A9}" type="presParOf" srcId="{16C62571-3FB3-4B12-A325-BDAE53E238ED}" destId="{8F750551-9BDD-466F-9639-46DC3FD91FCC}" srcOrd="1" destOrd="0" presId="urn:microsoft.com/office/officeart/2005/8/layout/cycle4"/>
    <dgm:cxn modelId="{283097DF-EAB9-4944-8E31-C67CF023564C}" type="presParOf" srcId="{8F750551-9BDD-466F-9639-46DC3FD91FCC}" destId="{17F6B6E3-7FB1-4B07-A622-1D1FBF8ABB8D}" srcOrd="0" destOrd="0" presId="urn:microsoft.com/office/officeart/2005/8/layout/cycle4"/>
    <dgm:cxn modelId="{118E1308-F362-4965-9562-BABDECE8D9BB}" type="presParOf" srcId="{8F750551-9BDD-466F-9639-46DC3FD91FCC}" destId="{6534628D-2EAB-4C92-B4CD-E2F505BBD20E}" srcOrd="1" destOrd="0" presId="urn:microsoft.com/office/officeart/2005/8/layout/cycle4"/>
    <dgm:cxn modelId="{5F808837-7F78-42A7-8190-DA5DF4B997CE}" type="presParOf" srcId="{8F750551-9BDD-466F-9639-46DC3FD91FCC}" destId="{E3F30559-1C28-4EB2-8720-0D40B330D90F}" srcOrd="2" destOrd="0" presId="urn:microsoft.com/office/officeart/2005/8/layout/cycle4"/>
    <dgm:cxn modelId="{0680B594-DCFE-48CB-8D96-D00AFA01B991}" type="presParOf" srcId="{8F750551-9BDD-466F-9639-46DC3FD91FCC}" destId="{FB6E9409-2F1E-40CD-A50F-8FB196BFAC77}" srcOrd="3" destOrd="0" presId="urn:microsoft.com/office/officeart/2005/8/layout/cycle4"/>
    <dgm:cxn modelId="{4FA7BC58-A2B2-47C1-BE76-B3A67682D2F5}" type="presParOf" srcId="{8F750551-9BDD-466F-9639-46DC3FD91FCC}" destId="{0BAC02A2-CDEA-428C-BC9F-7EDAACC35582}" srcOrd="4" destOrd="0" presId="urn:microsoft.com/office/officeart/2005/8/layout/cycle4"/>
    <dgm:cxn modelId="{495B468D-A1FA-4792-9C01-D8D6578F101A}" type="presParOf" srcId="{16C62571-3FB3-4B12-A325-BDAE53E238ED}" destId="{C24CCBF6-F44C-4572-88C4-F55DCD876028}" srcOrd="2" destOrd="0" presId="urn:microsoft.com/office/officeart/2005/8/layout/cycle4"/>
    <dgm:cxn modelId="{79E53E70-5735-4074-95E0-07FAF87E3EDC}" type="presParOf" srcId="{16C62571-3FB3-4B12-A325-BDAE53E238ED}" destId="{28141F67-F9B4-4EB1-BF40-CAFD0A7F83C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C095F-300E-48F2-B59F-0010B9C229A2}">
      <dsp:nvSpPr>
        <dsp:cNvPr id="0" name=""/>
        <dsp:cNvSpPr/>
      </dsp:nvSpPr>
      <dsp:spPr>
        <a:xfrm>
          <a:off x="4909312" y="3684693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Pilotage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Suivi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Organisation</a:t>
          </a:r>
        </a:p>
      </dsp:txBody>
      <dsp:txXfrm>
        <a:off x="5750448" y="4156276"/>
        <a:ext cx="1797595" cy="1224300"/>
      </dsp:txXfrm>
    </dsp:sp>
    <dsp:sp modelId="{0B01E37C-9B7F-4D0D-8C8A-3C925AADA5AB}">
      <dsp:nvSpPr>
        <dsp:cNvPr id="0" name=""/>
        <dsp:cNvSpPr/>
      </dsp:nvSpPr>
      <dsp:spPr>
        <a:xfrm>
          <a:off x="541866" y="3684693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Mesure de l’efficacité, utilité et durabilité</a:t>
          </a:r>
        </a:p>
      </dsp:txBody>
      <dsp:txXfrm>
        <a:off x="579956" y="4156276"/>
        <a:ext cx="1797595" cy="1224300"/>
      </dsp:txXfrm>
    </dsp:sp>
    <dsp:sp modelId="{A227F8D2-A048-4608-B29D-AE1805883A89}">
      <dsp:nvSpPr>
        <dsp:cNvPr id="0" name=""/>
        <dsp:cNvSpPr/>
      </dsp:nvSpPr>
      <dsp:spPr>
        <a:xfrm>
          <a:off x="4909312" y="0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Planning des activités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Budget</a:t>
          </a:r>
        </a:p>
      </dsp:txBody>
      <dsp:txXfrm>
        <a:off x="5750448" y="38090"/>
        <a:ext cx="1797595" cy="1224300"/>
      </dsp:txXfrm>
    </dsp:sp>
    <dsp:sp modelId="{9F951E34-9FFE-4A21-BA39-4576F5D5470B}">
      <dsp:nvSpPr>
        <dsp:cNvPr id="0" name=""/>
        <dsp:cNvSpPr/>
      </dsp:nvSpPr>
      <dsp:spPr>
        <a:xfrm>
          <a:off x="541866" y="0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lumMod val="75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Justification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Bénéficiaires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/>
            <a:t>Objectifs et résultats attendus</a:t>
          </a:r>
        </a:p>
      </dsp:txBody>
      <dsp:txXfrm>
        <a:off x="579956" y="38090"/>
        <a:ext cx="1797595" cy="1224300"/>
      </dsp:txXfrm>
    </dsp:sp>
    <dsp:sp modelId="{17F6B6E3-7FB1-4B07-A622-1D1FBF8ABB8D}">
      <dsp:nvSpPr>
        <dsp:cNvPr id="0" name=""/>
        <dsp:cNvSpPr/>
      </dsp:nvSpPr>
      <dsp:spPr>
        <a:xfrm>
          <a:off x="1663530" y="308864"/>
          <a:ext cx="2346282" cy="2346282"/>
        </a:xfrm>
        <a:prstGeom prst="pieWedge">
          <a:avLst/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Cadrage</a:t>
          </a:r>
        </a:p>
      </dsp:txBody>
      <dsp:txXfrm>
        <a:off x="2350740" y="996074"/>
        <a:ext cx="1659072" cy="1659072"/>
      </dsp:txXfrm>
    </dsp:sp>
    <dsp:sp modelId="{6534628D-2EAB-4C92-B4CD-E2F505BBD20E}">
      <dsp:nvSpPr>
        <dsp:cNvPr id="0" name=""/>
        <dsp:cNvSpPr/>
      </dsp:nvSpPr>
      <dsp:spPr>
        <a:xfrm rot="5400000">
          <a:off x="4118186" y="308864"/>
          <a:ext cx="2346282" cy="2346282"/>
        </a:xfrm>
        <a:prstGeom prst="pieWedge">
          <a:avLst/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Planification</a:t>
          </a:r>
        </a:p>
      </dsp:txBody>
      <dsp:txXfrm rot="-5400000">
        <a:off x="4118186" y="996074"/>
        <a:ext cx="1659072" cy="1659072"/>
      </dsp:txXfrm>
    </dsp:sp>
    <dsp:sp modelId="{E3F30559-1C28-4EB2-8720-0D40B330D90F}">
      <dsp:nvSpPr>
        <dsp:cNvPr id="0" name=""/>
        <dsp:cNvSpPr/>
      </dsp:nvSpPr>
      <dsp:spPr>
        <a:xfrm rot="10800000">
          <a:off x="4118186" y="2763520"/>
          <a:ext cx="2346282" cy="2346282"/>
        </a:xfrm>
        <a:prstGeom prst="pieWedge">
          <a:avLst/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Exécution</a:t>
          </a:r>
        </a:p>
      </dsp:txBody>
      <dsp:txXfrm rot="10800000">
        <a:off x="4118186" y="2763520"/>
        <a:ext cx="1659072" cy="1659072"/>
      </dsp:txXfrm>
    </dsp:sp>
    <dsp:sp modelId="{FB6E9409-2F1E-40CD-A50F-8FB196BFAC77}">
      <dsp:nvSpPr>
        <dsp:cNvPr id="0" name=""/>
        <dsp:cNvSpPr/>
      </dsp:nvSpPr>
      <dsp:spPr>
        <a:xfrm rot="16200000">
          <a:off x="1663530" y="2763520"/>
          <a:ext cx="2346282" cy="2346282"/>
        </a:xfrm>
        <a:prstGeom prst="pieWedge">
          <a:avLst/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b="0" i="0" kern="1200" dirty="0"/>
            <a:t>Évaluation</a:t>
          </a:r>
          <a:endParaRPr lang="fr-FR" sz="2100" b="0" kern="1200" dirty="0"/>
        </a:p>
      </dsp:txBody>
      <dsp:txXfrm rot="5400000">
        <a:off x="2350740" y="2763520"/>
        <a:ext cx="1659072" cy="1659072"/>
      </dsp:txXfrm>
    </dsp:sp>
    <dsp:sp modelId="{C24CCBF6-F44C-4572-88C4-F55DCD876028}">
      <dsp:nvSpPr>
        <dsp:cNvPr id="0" name=""/>
        <dsp:cNvSpPr/>
      </dsp:nvSpPr>
      <dsp:spPr>
        <a:xfrm>
          <a:off x="3658954" y="2221653"/>
          <a:ext cx="810090" cy="704426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8141F67-F9B4-4EB1-BF40-CAFD0A7F83C6}">
      <dsp:nvSpPr>
        <dsp:cNvPr id="0" name=""/>
        <dsp:cNvSpPr/>
      </dsp:nvSpPr>
      <dsp:spPr>
        <a:xfrm rot="10800000">
          <a:off x="3658954" y="2492586"/>
          <a:ext cx="810090" cy="704426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D2A7A-AA1A-49FC-A374-FEA48D788F00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06D41-13F7-4763-89A1-7FB4152D65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59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06D41-13F7-4763-89A1-7FB4152D65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594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39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28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23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09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4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690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07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59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41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80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1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7D2BC-2398-4189-A07E-B598FABE7397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F50D-85DC-4C3D-BAAF-76F6572A8D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19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fif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7A68017D-B378-A044-8172-1BF86E9664D4}"/>
              </a:ext>
            </a:extLst>
          </p:cNvPr>
          <p:cNvSpPr txBox="1"/>
          <p:nvPr/>
        </p:nvSpPr>
        <p:spPr>
          <a:xfrm>
            <a:off x="2901247" y="2545216"/>
            <a:ext cx="604332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Formations stratégiques managériales</a:t>
            </a:r>
          </a:p>
          <a:p>
            <a:endParaRPr lang="fr-FR" sz="2400" dirty="0">
              <a:latin typeface="+mj-lt"/>
            </a:endParaRP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I: </a:t>
            </a:r>
            <a:r>
              <a:rPr lang="fr-FR" sz="2000" dirty="0">
                <a:latin typeface="+mj-lt"/>
              </a:rPr>
              <a:t>	Montage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II: </a:t>
            </a:r>
            <a:r>
              <a:rPr lang="fr-FR" sz="2000" dirty="0">
                <a:latin typeface="+mj-lt"/>
              </a:rPr>
              <a:t>	</a:t>
            </a:r>
            <a:r>
              <a:rPr lang="fr-FR" sz="2000" b="1" dirty="0">
                <a:latin typeface="+mj-lt"/>
              </a:rPr>
              <a:t>Suivi et gestion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III: </a:t>
            </a:r>
            <a:r>
              <a:rPr lang="fr-FR" sz="2000" dirty="0">
                <a:latin typeface="+mj-lt"/>
              </a:rPr>
              <a:t>	Financement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IV: </a:t>
            </a:r>
            <a:r>
              <a:rPr lang="fr-FR" sz="2000" dirty="0">
                <a:latin typeface="+mj-lt"/>
              </a:rPr>
              <a:t>	Communication &amp; marketing du projet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8" name="Image 7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95B514B6-B632-104A-858E-7DD738DA0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Partenaires</a:t>
            </a:r>
          </a:p>
        </p:txBody>
      </p:sp>
    </p:spTree>
    <p:extLst>
      <p:ext uri="{BB962C8B-B14F-4D97-AF65-F5344CB8AC3E}">
        <p14:creationId xmlns:p14="http://schemas.microsoft.com/office/powerpoint/2010/main" val="39783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2" y="249622"/>
            <a:ext cx="10423357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Organisation du projet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431" y="2725826"/>
            <a:ext cx="1029162" cy="1595674"/>
          </a:xfrm>
          <a:prstGeom prst="rect">
            <a:avLst/>
          </a:prstGeom>
        </p:spPr>
      </p:pic>
      <p:sp>
        <p:nvSpPr>
          <p:cNvPr id="8" name="Double flèche verticale 7"/>
          <p:cNvSpPr/>
          <p:nvPr/>
        </p:nvSpPr>
        <p:spPr>
          <a:xfrm>
            <a:off x="6004560" y="2194561"/>
            <a:ext cx="182880" cy="529389"/>
          </a:xfrm>
          <a:prstGeom prst="up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Résultat de recherche d'images pour &quot;comité de pilotage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1" b="13910"/>
          <a:stretch/>
        </p:blipFill>
        <p:spPr bwMode="auto">
          <a:xfrm>
            <a:off x="5072114" y="52184"/>
            <a:ext cx="2057400" cy="168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1" y="4673661"/>
            <a:ext cx="2251926" cy="1497531"/>
          </a:xfrm>
          <a:prstGeom prst="rect">
            <a:avLst/>
          </a:prstGeom>
        </p:spPr>
      </p:pic>
      <p:sp>
        <p:nvSpPr>
          <p:cNvPr id="24" name="AutoShape 10" descr="Résultat de recherche d'images pour &quot;prestataire de servic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113" y="4783755"/>
            <a:ext cx="2251926" cy="1169269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347043" y="4321500"/>
            <a:ext cx="1582615" cy="35984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Chef de projet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919616" y="6273343"/>
            <a:ext cx="1582615" cy="35984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Equipe projet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355113" y="6049634"/>
            <a:ext cx="2268979" cy="662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Prestataires et autres parties prenantes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88339" y="1725190"/>
            <a:ext cx="2015321" cy="32626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Conseil communal</a:t>
            </a:r>
          </a:p>
        </p:txBody>
      </p:sp>
      <p:sp>
        <p:nvSpPr>
          <p:cNvPr id="35" name="Double flèche verticale 34"/>
          <p:cNvSpPr/>
          <p:nvPr/>
        </p:nvSpPr>
        <p:spPr>
          <a:xfrm rot="3566372">
            <a:off x="4459624" y="3764320"/>
            <a:ext cx="182880" cy="1076162"/>
          </a:xfrm>
          <a:prstGeom prst="up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Double flèche verticale 36"/>
          <p:cNvSpPr/>
          <p:nvPr/>
        </p:nvSpPr>
        <p:spPr>
          <a:xfrm rot="6835476">
            <a:off x="7653297" y="3783419"/>
            <a:ext cx="182880" cy="1076162"/>
          </a:xfrm>
          <a:prstGeom prst="up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Double flèche verticale 37"/>
          <p:cNvSpPr/>
          <p:nvPr/>
        </p:nvSpPr>
        <p:spPr>
          <a:xfrm rot="5400000">
            <a:off x="6053243" y="3483983"/>
            <a:ext cx="182880" cy="4059766"/>
          </a:xfrm>
          <a:prstGeom prst="up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Planification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Exécution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Évaluation</a:t>
            </a:r>
          </a:p>
        </p:txBody>
      </p:sp>
    </p:spTree>
    <p:extLst>
      <p:ext uri="{BB962C8B-B14F-4D97-AF65-F5344CB8AC3E}">
        <p14:creationId xmlns:p14="http://schemas.microsoft.com/office/powerpoint/2010/main" val="328335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Piloter et suivre le projet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9016" y="1242112"/>
            <a:ext cx="6436994" cy="467608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400" dirty="0"/>
              <a:t>Le chef de projet assure le </a:t>
            </a:r>
            <a:r>
              <a:rPr lang="fr-FR" sz="2400" b="1" dirty="0"/>
              <a:t>pilotage du projet</a:t>
            </a:r>
            <a:r>
              <a:rPr lang="fr-FR" sz="2400" dirty="0"/>
              <a:t> :</a:t>
            </a:r>
          </a:p>
          <a:p>
            <a:pPr marL="0" indent="0">
              <a:buNone/>
            </a:pPr>
            <a:r>
              <a:rPr lang="fr-FR" sz="2000" dirty="0"/>
              <a:t>1. Suivi de </a:t>
            </a:r>
            <a:r>
              <a:rPr lang="fr-FR" sz="2000" b="1" dirty="0"/>
              <a:t>l’avancement</a:t>
            </a:r>
          </a:p>
          <a:p>
            <a:r>
              <a:rPr lang="fr-FR" sz="2000" dirty="0"/>
              <a:t>Suivi de ce qui a été produit</a:t>
            </a:r>
          </a:p>
          <a:p>
            <a:r>
              <a:rPr lang="fr-FR" sz="2000" dirty="0"/>
              <a:t>Suivi des ressources consommées</a:t>
            </a:r>
          </a:p>
          <a:p>
            <a:r>
              <a:rPr lang="fr-FR" sz="2000" dirty="0"/>
              <a:t>Identification des écarts avec la planification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2. Contrôle de la </a:t>
            </a:r>
            <a:r>
              <a:rPr lang="fr-FR" sz="2000" b="1" dirty="0"/>
              <a:t>qualité technique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3. </a:t>
            </a:r>
            <a:r>
              <a:rPr lang="fr-FR" sz="2000" b="1" dirty="0"/>
              <a:t>Prise de décision </a:t>
            </a:r>
            <a:r>
              <a:rPr lang="fr-FR" sz="2000" dirty="0"/>
              <a:t>en</a:t>
            </a:r>
            <a:r>
              <a:rPr lang="fr-FR" sz="2000" b="1" dirty="0"/>
              <a:t> </a:t>
            </a:r>
            <a:r>
              <a:rPr lang="fr-FR" sz="2000" dirty="0"/>
              <a:t>cas de difficulté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3076" name="Picture 4" descr="Résultat de recherche d'images pour &quot;pilotage proj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10" y="1242112"/>
            <a:ext cx="4900935" cy="490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Planification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Exécution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Évaluation</a:t>
            </a:r>
          </a:p>
        </p:txBody>
      </p:sp>
    </p:spTree>
    <p:extLst>
      <p:ext uri="{BB962C8B-B14F-4D97-AF65-F5344CB8AC3E}">
        <p14:creationId xmlns:p14="http://schemas.microsoft.com/office/powerpoint/2010/main" val="1114881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Piloter et suivre le projet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6" name="Picture 6" descr="Résultat de recherche d'images pour &quot;réunion de travail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67"/>
          <a:stretch/>
        </p:blipFill>
        <p:spPr bwMode="auto">
          <a:xfrm>
            <a:off x="6502850" y="1294495"/>
            <a:ext cx="5363108" cy="483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509016" y="1242111"/>
            <a:ext cx="6436994" cy="5236509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400" dirty="0"/>
              <a:t>Animation de </a:t>
            </a:r>
            <a:r>
              <a:rPr lang="fr-FR" sz="2400" b="1" dirty="0"/>
              <a:t>réunion de travail </a:t>
            </a:r>
            <a:r>
              <a:rPr lang="fr-FR" sz="2400" dirty="0"/>
              <a:t>avec l’équipe projet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Informer </a:t>
            </a:r>
            <a:r>
              <a:rPr lang="fr-FR" sz="2000" dirty="0"/>
              <a:t>les membres de l’équipe de l’avancement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Résoudre les problèmes </a:t>
            </a:r>
            <a:r>
              <a:rPr lang="fr-FR" sz="2000" dirty="0"/>
              <a:t>rencontrés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Obtention de 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consensus </a:t>
            </a:r>
            <a:r>
              <a:rPr lang="fr-FR" sz="2000" dirty="0"/>
              <a:t>en cas de désaccord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Renforcer la motivation </a:t>
            </a:r>
            <a:r>
              <a:rPr lang="fr-FR" sz="2000" dirty="0"/>
              <a:t>de l’équipe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FR" sz="2000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400" dirty="0"/>
              <a:t>Rapport au </a:t>
            </a:r>
            <a:r>
              <a:rPr lang="fr-FR" sz="2400" b="1" dirty="0"/>
              <a:t>comité de pilotage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Validation </a:t>
            </a:r>
            <a:r>
              <a:rPr lang="fr-FR" sz="2000" dirty="0"/>
              <a:t>des jalons &amp; livrables clés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Prises de 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décisions stratégiques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Evaluation </a:t>
            </a:r>
            <a:r>
              <a:rPr lang="fr-FR" sz="2000" dirty="0"/>
              <a:t>de l’impact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Planification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Exécution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Évaluation</a:t>
            </a:r>
          </a:p>
        </p:txBody>
      </p:sp>
    </p:spTree>
    <p:extLst>
      <p:ext uri="{BB962C8B-B14F-4D97-AF65-F5344CB8AC3E}">
        <p14:creationId xmlns:p14="http://schemas.microsoft.com/office/powerpoint/2010/main" val="3977807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Évaluation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509016" y="1242111"/>
            <a:ext cx="6436994" cy="5456401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400" dirty="0"/>
              <a:t>Pourquoi faire une évaluation du projet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Capitaliser </a:t>
            </a:r>
            <a:r>
              <a:rPr lang="fr-FR" sz="2000" dirty="0"/>
              <a:t>l’expérience acquise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Identifier les 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impacts réel </a:t>
            </a:r>
            <a:r>
              <a:rPr lang="fr-FR" sz="2000" dirty="0"/>
              <a:t>du projet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Communiquer</a:t>
            </a:r>
            <a:endParaRPr lang="fr-FR" sz="2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FR" sz="2000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r-FR" sz="2400" dirty="0"/>
              <a:t>Sur quoi doit porter l’évaluation ?</a:t>
            </a:r>
            <a:endParaRPr lang="fr-FR" sz="24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Pertinence </a:t>
            </a:r>
            <a:r>
              <a:rPr lang="fr-FR" sz="2000" dirty="0"/>
              <a:t>: cohérence entre les objectif du projets et les besoins identifiés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Efficacité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2000" dirty="0"/>
              <a:t>: atteinte des objectifs fixés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Efficience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2000" dirty="0"/>
              <a:t>: évaluation des ressources engagées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Impact</a:t>
            </a:r>
            <a:r>
              <a:rPr lang="fr-FR" sz="2000" dirty="0"/>
              <a:t> : conséquences réelles du projet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</a:rPr>
              <a:t>Viabilité </a:t>
            </a:r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fr-FR" sz="2000" dirty="0"/>
              <a:t>pérennité des impacts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8006882" y="3277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Planification . Exécution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Évaluation</a:t>
            </a:r>
          </a:p>
        </p:txBody>
      </p:sp>
      <p:pic>
        <p:nvPicPr>
          <p:cNvPr id="10" name="Picture 4" descr="Résultat de recherche d'images pour &quot;évaluatio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984" y="4451230"/>
            <a:ext cx="3446813" cy="192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774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2" y="249622"/>
            <a:ext cx="6631003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Formulaires de bailleurs de fonds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35" y="1126157"/>
            <a:ext cx="3459497" cy="4893227"/>
          </a:xfrm>
          <a:prstGeom prst="rect">
            <a:avLst/>
          </a:prstGeom>
        </p:spPr>
      </p:pic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154091" y="6210284"/>
            <a:ext cx="3560879" cy="65092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1900" dirty="0"/>
              <a:t>Manifestation d’intérêt Association des maires francophones</a:t>
            </a:r>
          </a:p>
          <a:p>
            <a:pPr marL="0" indent="0" algn="ctr">
              <a:buNone/>
            </a:pPr>
            <a:endParaRPr lang="fr-FR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4091" y="1088306"/>
            <a:ext cx="3517249" cy="4968927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451253" y="6210285"/>
            <a:ext cx="3560879" cy="650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900" dirty="0"/>
              <a:t>Appel à projet Ambassade de France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20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941" y="1078623"/>
            <a:ext cx="3546421" cy="4988292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7854482" y="6219309"/>
            <a:ext cx="3560879" cy="650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sz="1900" dirty="0"/>
              <a:t>Formulaire candidature coopération Italie-Tunisie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9972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8" name="Image 7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95B514B6-B632-104A-858E-7DD738DA0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Partenaires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ECEAA502-1F84-1D4E-9707-2A3907253239}"/>
              </a:ext>
            </a:extLst>
          </p:cNvPr>
          <p:cNvSpPr txBox="1"/>
          <p:nvPr/>
        </p:nvSpPr>
        <p:spPr>
          <a:xfrm>
            <a:off x="1737724" y="2641012"/>
            <a:ext cx="871655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Module II</a:t>
            </a:r>
          </a:p>
          <a:p>
            <a:r>
              <a:rPr lang="fr-FR" sz="5400" dirty="0"/>
              <a:t>Structurer et gérer mon projet</a:t>
            </a:r>
          </a:p>
        </p:txBody>
      </p:sp>
    </p:spTree>
    <p:extLst>
      <p:ext uri="{BB962C8B-B14F-4D97-AF65-F5344CB8AC3E}">
        <p14:creationId xmlns:p14="http://schemas.microsoft.com/office/powerpoint/2010/main" val="164615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Cycle de vie d’un projet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083562373"/>
              </p:ext>
            </p:extLst>
          </p:nvPr>
        </p:nvGraphicFramePr>
        <p:xfrm>
          <a:off x="2032000" y="105799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16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3702518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Cadre logique 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xmlns="" id="{C0CD9C53-9054-914E-96FA-FC2EEA330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04772"/>
              </p:ext>
            </p:extLst>
          </p:nvPr>
        </p:nvGraphicFramePr>
        <p:xfrm>
          <a:off x="642820" y="1192327"/>
          <a:ext cx="10355381" cy="3532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680">
                  <a:extLst>
                    <a:ext uri="{9D8B030D-6E8A-4147-A177-3AD203B41FA5}">
                      <a16:colId xmlns:a16="http://schemas.microsoft.com/office/drawing/2014/main" xmlns="" val="1607108315"/>
                    </a:ext>
                  </a:extLst>
                </a:gridCol>
                <a:gridCol w="5295900">
                  <a:extLst>
                    <a:ext uri="{9D8B030D-6E8A-4147-A177-3AD203B41FA5}">
                      <a16:colId xmlns:a16="http://schemas.microsoft.com/office/drawing/2014/main" xmlns="" val="332969214"/>
                    </a:ext>
                  </a:extLst>
                </a:gridCol>
                <a:gridCol w="2336801">
                  <a:extLst>
                    <a:ext uri="{9D8B030D-6E8A-4147-A177-3AD203B41FA5}">
                      <a16:colId xmlns:a16="http://schemas.microsoft.com/office/drawing/2014/main" xmlns="" val="737716303"/>
                    </a:ext>
                  </a:extLst>
                </a:gridCol>
              </a:tblGrid>
              <a:tr h="525411"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Objectif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Résultats attendus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Activités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4591584"/>
                  </a:ext>
                </a:extLst>
              </a:tr>
              <a:tr h="754898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Un bâtiment</a:t>
                      </a:r>
                      <a:r>
                        <a:rPr lang="fr-FR" sz="2000" baseline="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municipal</a:t>
                      </a: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exemplaire est doté d’un système solaire PV qui l’alimente en électricité.</a:t>
                      </a:r>
                      <a:endParaRPr lang="fr-FR" sz="2000" dirty="0"/>
                    </a:p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solidFill>
                          <a:srgbClr val="44546A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55785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3349118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1863524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3347920" y="5615155"/>
            <a:ext cx="620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Qu’est-ce qu’on vise (situation idéale, souhaitée)?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Cadrage 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 Planification . Exécution . Évaluation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8863B79D-0F87-A94A-BE65-E8E71853B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6950" y="5077400"/>
            <a:ext cx="1757761" cy="151606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347920" y="5072762"/>
            <a:ext cx="2640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400" b="1" dirty="0"/>
              <a:t>Définir les objectifs</a:t>
            </a:r>
          </a:p>
        </p:txBody>
      </p:sp>
    </p:spTree>
    <p:extLst>
      <p:ext uri="{BB962C8B-B14F-4D97-AF65-F5344CB8AC3E}">
        <p14:creationId xmlns:p14="http://schemas.microsoft.com/office/powerpoint/2010/main" val="19145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3702518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Cadre logique 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xmlns="" id="{C0CD9C53-9054-914E-96FA-FC2EEA330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803375"/>
              </p:ext>
            </p:extLst>
          </p:nvPr>
        </p:nvGraphicFramePr>
        <p:xfrm>
          <a:off x="642820" y="1192327"/>
          <a:ext cx="10355381" cy="3538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680">
                  <a:extLst>
                    <a:ext uri="{9D8B030D-6E8A-4147-A177-3AD203B41FA5}">
                      <a16:colId xmlns:a16="http://schemas.microsoft.com/office/drawing/2014/main" xmlns="" val="1607108315"/>
                    </a:ext>
                  </a:extLst>
                </a:gridCol>
                <a:gridCol w="5295900">
                  <a:extLst>
                    <a:ext uri="{9D8B030D-6E8A-4147-A177-3AD203B41FA5}">
                      <a16:colId xmlns:a16="http://schemas.microsoft.com/office/drawing/2014/main" xmlns="" val="332969214"/>
                    </a:ext>
                  </a:extLst>
                </a:gridCol>
                <a:gridCol w="2336801">
                  <a:extLst>
                    <a:ext uri="{9D8B030D-6E8A-4147-A177-3AD203B41FA5}">
                      <a16:colId xmlns:a16="http://schemas.microsoft.com/office/drawing/2014/main" xmlns="" val="737716303"/>
                    </a:ext>
                  </a:extLst>
                </a:gridCol>
              </a:tblGrid>
              <a:tr h="525411"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Objectif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Résultats attendus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Activités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4591584"/>
                  </a:ext>
                </a:extLst>
              </a:tr>
              <a:tr h="754898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Un bâtiment</a:t>
                      </a:r>
                      <a:r>
                        <a:rPr lang="fr-FR" sz="2000" baseline="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municipal</a:t>
                      </a: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exemplaire est doté d’un système solaire PV qui l’alimente en électricité.</a:t>
                      </a:r>
                      <a:endParaRPr lang="fr-FR" sz="20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+mj-lt"/>
                        </a:rPr>
                        <a:t>1. L’installation requise pour couvrir les besoins en consommation a été dimensionnée.</a:t>
                      </a:r>
                      <a:endParaRPr lang="fr-CH" sz="2000" dirty="0">
                        <a:solidFill>
                          <a:srgbClr val="44546A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55785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+mj-lt"/>
                        </a:rPr>
                        <a:t>2. L’installation solaire PV est achevée et opérationnelle. </a:t>
                      </a: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1863524"/>
                  </a:ext>
                </a:extLst>
              </a:tr>
              <a:tr h="753646">
                <a:tc vMerge="1">
                  <a:txBody>
                    <a:bodyPr/>
                    <a:lstStyle/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+mj-lt"/>
                        </a:rPr>
                        <a:t>3. Les personnes chargées de la maintenance du système sont formées</a:t>
                      </a:r>
                      <a:endParaRPr lang="fr-FR" sz="2000" kern="12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364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noProof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4. Un clip-vidéo</a:t>
                      </a:r>
                      <a:r>
                        <a:rPr lang="fr-FR" sz="2000" kern="1200" baseline="0" noProof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promotionnel est produit</a:t>
                      </a:r>
                      <a:endParaRPr lang="fr-FR" sz="2000" kern="12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2054" name="Picture 6" descr="Résultat de recherche d'images pour &quot;picto achievement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2" r="22564" b="37950"/>
          <a:stretch/>
        </p:blipFill>
        <p:spPr bwMode="auto">
          <a:xfrm>
            <a:off x="1293462" y="4779408"/>
            <a:ext cx="1482959" cy="185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3347920" y="5615155"/>
            <a:ext cx="620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Qu’est-ce qu’on veut réaliser concrètement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331826" y="5072762"/>
            <a:ext cx="2656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400" b="1" dirty="0"/>
              <a:t>Définir les résultats</a:t>
            </a:r>
          </a:p>
        </p:txBody>
      </p:sp>
      <p:sp>
        <p:nvSpPr>
          <p:cNvPr id="2" name="Rectangle 1"/>
          <p:cNvSpPr/>
          <p:nvPr/>
        </p:nvSpPr>
        <p:spPr>
          <a:xfrm>
            <a:off x="3331826" y="1734720"/>
            <a:ext cx="7666375" cy="76718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Cadrage 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 Planification . Exécution . Évaluation</a:t>
            </a:r>
          </a:p>
        </p:txBody>
      </p:sp>
    </p:spTree>
    <p:extLst>
      <p:ext uri="{BB962C8B-B14F-4D97-AF65-F5344CB8AC3E}">
        <p14:creationId xmlns:p14="http://schemas.microsoft.com/office/powerpoint/2010/main" val="85126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3702518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Cadre logique 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xmlns="" id="{C0CD9C53-9054-914E-96FA-FC2EEA330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995325"/>
              </p:ext>
            </p:extLst>
          </p:nvPr>
        </p:nvGraphicFramePr>
        <p:xfrm>
          <a:off x="642820" y="1192327"/>
          <a:ext cx="10355381" cy="3535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680">
                  <a:extLst>
                    <a:ext uri="{9D8B030D-6E8A-4147-A177-3AD203B41FA5}">
                      <a16:colId xmlns:a16="http://schemas.microsoft.com/office/drawing/2014/main" xmlns="" val="1607108315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xmlns="" val="332969214"/>
                    </a:ext>
                  </a:extLst>
                </a:gridCol>
                <a:gridCol w="4813301">
                  <a:extLst>
                    <a:ext uri="{9D8B030D-6E8A-4147-A177-3AD203B41FA5}">
                      <a16:colId xmlns:a16="http://schemas.microsoft.com/office/drawing/2014/main" xmlns="" val="737716303"/>
                    </a:ext>
                  </a:extLst>
                </a:gridCol>
              </a:tblGrid>
              <a:tr h="525411"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Objectif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Résultats attendus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Activités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4591584"/>
                  </a:ext>
                </a:extLst>
              </a:tr>
              <a:tr h="754898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Le bâtiment</a:t>
                      </a:r>
                      <a:r>
                        <a:rPr lang="fr-FR" sz="2000" baseline="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municipal</a:t>
                      </a:r>
                      <a:r>
                        <a:rPr lang="fr-FR" sz="2000" dirty="0">
                          <a:latin typeface="Calibri Light" panose="020F0302020204030204" pitchFamily="34" charset="0"/>
                          <a:ea typeface="Calibri" panose="020F0502020204030204" pitchFamily="34" charset="0"/>
                        </a:rPr>
                        <a:t> est doté d’un système solaire PV qui l’alimente en électricité.</a:t>
                      </a:r>
                      <a:endParaRPr lang="fr-FR" sz="2000" dirty="0"/>
                    </a:p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effectLst/>
                          <a:latin typeface="+mj-lt"/>
                        </a:rPr>
                        <a:t>1. L’installation requise pour couvrir les besoins en consommation a été dimensionnée.</a:t>
                      </a:r>
                      <a:endParaRPr lang="fr-CH" sz="2000" dirty="0">
                        <a:solidFill>
                          <a:srgbClr val="44546A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+mj-lt"/>
                        </a:rPr>
                        <a:t>1.1 Sélection d’un prestataire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55785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1.2 Analyse de la courbe de consommation d’électricité</a:t>
                      </a:r>
                      <a:r>
                        <a:rPr lang="fr-FR" sz="2000" baseline="0" noProof="0" dirty="0">
                          <a:latin typeface="+mj-lt"/>
                        </a:rPr>
                        <a:t> du bâtiment</a:t>
                      </a:r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3349118"/>
                  </a:ext>
                </a:extLst>
              </a:tr>
              <a:tr h="750588">
                <a:tc vMerge="1"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000" dirty="0"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1.3 Réalisation d’une étude de dimensionnement technique et financière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1863524"/>
                  </a:ext>
                </a:extLst>
              </a:tr>
              <a:tr h="753646">
                <a:tc vMerge="1">
                  <a:txBody>
                    <a:bodyPr/>
                    <a:lstStyle/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kern="1200" noProof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sz="2000" noProof="0" dirty="0">
                          <a:latin typeface="+mj-lt"/>
                        </a:rPr>
                        <a:t>1.4 Votation sur le budget à réserver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3347920" y="5615155"/>
            <a:ext cx="620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Quelles mesures faudra-t-il prendre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374337" y="5072762"/>
            <a:ext cx="2613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400" b="1" dirty="0"/>
              <a:t>Définir les activités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8987C9A-444F-CA49-ACB6-AA565E8B70C6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731720" y="4875276"/>
            <a:ext cx="2509720" cy="1879868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Cadrage 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 Planification . Exécution . Évaluation</a:t>
            </a:r>
          </a:p>
        </p:txBody>
      </p:sp>
    </p:spTree>
    <p:extLst>
      <p:ext uri="{BB962C8B-B14F-4D97-AF65-F5344CB8AC3E}">
        <p14:creationId xmlns:p14="http://schemas.microsoft.com/office/powerpoint/2010/main" val="178016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Planification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6899275" y="4885794"/>
            <a:ext cx="4722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2000" b="1" dirty="0"/>
              <a:t>Les délais </a:t>
            </a:r>
            <a:r>
              <a:rPr lang="fr-FR" sz="2000" dirty="0"/>
              <a:t>: temps de réalisation et planning</a:t>
            </a:r>
          </a:p>
        </p:txBody>
      </p:sp>
      <p:pic>
        <p:nvPicPr>
          <p:cNvPr id="2056" name="Picture 8" descr="Résultat de recherche d'images pour &quot;picto task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512" y="1945131"/>
            <a:ext cx="758954" cy="75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6899275" y="2124553"/>
            <a:ext cx="5102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2000" b="1" dirty="0"/>
              <a:t>Les tâches </a:t>
            </a:r>
            <a:r>
              <a:rPr lang="fr-FR" sz="2000" dirty="0"/>
              <a:t>: ce qui doit être réalisé</a:t>
            </a:r>
            <a:endParaRPr lang="fr-FR" sz="2000" b="1" dirty="0"/>
          </a:p>
        </p:txBody>
      </p:sp>
      <p:pic>
        <p:nvPicPr>
          <p:cNvPr id="2058" name="Picture 10" descr="Résultat de recherche d'images pour &quot;rôl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509" y="2845860"/>
            <a:ext cx="82296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6900379" y="2887018"/>
            <a:ext cx="4873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2000" b="1" dirty="0"/>
              <a:t>Les responsabilités </a:t>
            </a:r>
            <a:r>
              <a:rPr lang="fr-FR" sz="2000" dirty="0"/>
              <a:t>: qui va réaliser ces tâches</a:t>
            </a:r>
            <a:endParaRPr lang="fr-FR" sz="2000" b="1" dirty="0"/>
          </a:p>
        </p:txBody>
      </p:sp>
      <p:pic>
        <p:nvPicPr>
          <p:cNvPr id="2060" name="Picture 12" descr="Résultat de recherche d'images pour &quot;budget&quot;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5" r="22502"/>
          <a:stretch/>
        </p:blipFill>
        <p:spPr bwMode="auto">
          <a:xfrm>
            <a:off x="6053737" y="3893317"/>
            <a:ext cx="722504" cy="60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6871907" y="3783413"/>
            <a:ext cx="4873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2000" b="1" dirty="0"/>
              <a:t>Les coûts </a:t>
            </a:r>
            <a:r>
              <a:rPr lang="fr-FR" sz="2000" dirty="0"/>
              <a:t>: quelles ressources doivent être allouées</a:t>
            </a:r>
            <a:endParaRPr lang="fr-FR" sz="2000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606" y="4776067"/>
            <a:ext cx="773863" cy="773863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6913209" y="5837339"/>
            <a:ext cx="4722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2000" b="1" dirty="0"/>
              <a:t>Les risques </a:t>
            </a:r>
            <a:r>
              <a:rPr lang="fr-FR" sz="2000" dirty="0"/>
              <a:t>: tâches critiques</a:t>
            </a:r>
          </a:p>
        </p:txBody>
      </p:sp>
      <p:pic>
        <p:nvPicPr>
          <p:cNvPr id="2064" name="Picture 16" descr="Résultat de recherche d'images pour &quot;risque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512" y="5598546"/>
            <a:ext cx="877697" cy="87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Planification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Exécution . Évaluation</a:t>
            </a:r>
          </a:p>
        </p:txBody>
      </p:sp>
      <p:sp>
        <p:nvSpPr>
          <p:cNvPr id="20" name="Espace réservé du contenu 1"/>
          <p:cNvSpPr>
            <a:spLocks noGrp="1"/>
          </p:cNvSpPr>
          <p:nvPr>
            <p:ph idx="1"/>
          </p:nvPr>
        </p:nvSpPr>
        <p:spPr>
          <a:xfrm>
            <a:off x="838200" y="1251285"/>
            <a:ext cx="10515600" cy="6938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/>
              <a:t>Organiser le déroulement des étapes du projet dans le temps afin d’assurer la réussite d’un projet.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6" name="Triangle isocèle 5"/>
          <p:cNvSpPr/>
          <p:nvPr/>
        </p:nvSpPr>
        <p:spPr>
          <a:xfrm>
            <a:off x="1536078" y="2942672"/>
            <a:ext cx="2946399" cy="2504426"/>
          </a:xfrm>
          <a:prstGeom prst="triangl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234577" y="2524663"/>
            <a:ext cx="154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Qualité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37910" y="5511673"/>
            <a:ext cx="154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Coût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783977" y="5516724"/>
            <a:ext cx="154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Délai</a:t>
            </a:r>
          </a:p>
        </p:txBody>
      </p:sp>
    </p:spTree>
    <p:extLst>
      <p:ext uri="{BB962C8B-B14F-4D97-AF65-F5344CB8AC3E}">
        <p14:creationId xmlns:p14="http://schemas.microsoft.com/office/powerpoint/2010/main" val="7541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Etablir un planning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838200" y="1264252"/>
            <a:ext cx="10515600" cy="188128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000" b="1" dirty="0"/>
              <a:t>Etape 1 </a:t>
            </a:r>
            <a:r>
              <a:rPr lang="fr-FR" sz="2000" dirty="0"/>
              <a:t>: Identification de toutes les activités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000" b="1" dirty="0"/>
              <a:t>Etape 2 </a:t>
            </a:r>
            <a:r>
              <a:rPr lang="fr-FR" sz="2000" dirty="0"/>
              <a:t>: Définition de l’enchaînement logique et chronologique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000" b="1" dirty="0"/>
              <a:t>Etape 3 </a:t>
            </a:r>
            <a:r>
              <a:rPr lang="fr-FR" sz="2000" dirty="0"/>
              <a:t>: Quantification de toutes les tâches (délais, temps de réalisation)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2000" b="1" dirty="0"/>
              <a:t>Etape 4 </a:t>
            </a:r>
            <a:r>
              <a:rPr lang="fr-FR" sz="2000" dirty="0"/>
              <a:t>: Désignation de responsables</a:t>
            </a:r>
          </a:p>
          <a:p>
            <a:endParaRPr lang="fr-FR" sz="2000" dirty="0"/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Planification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Exécution . Évaluation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65005"/>
            <a:ext cx="11036221" cy="312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4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83683" y="249622"/>
            <a:ext cx="5244966" cy="597401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Construire un budget prévisionnel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288691" y="772727"/>
            <a:ext cx="886059" cy="74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49" y="1121061"/>
            <a:ext cx="7050960" cy="5462619"/>
          </a:xfrm>
          <a:prstGeom prst="rect">
            <a:avLst/>
          </a:prstGeom>
        </p:spPr>
      </p:pic>
      <p:sp>
        <p:nvSpPr>
          <p:cNvPr id="20" name="Titre 1"/>
          <p:cNvSpPr txBox="1">
            <a:spLocks/>
          </p:cNvSpPr>
          <p:nvPr/>
        </p:nvSpPr>
        <p:spPr>
          <a:xfrm>
            <a:off x="7854482" y="175326"/>
            <a:ext cx="4147018" cy="59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Cadrage . </a:t>
            </a:r>
            <a:r>
              <a:rPr lang="fr-FR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Planification</a:t>
            </a:r>
            <a:r>
              <a:rPr lang="fr-FR" sz="16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. Exécution . Évaluation</a:t>
            </a:r>
          </a:p>
        </p:txBody>
      </p:sp>
    </p:spTree>
    <p:extLst>
      <p:ext uri="{BB962C8B-B14F-4D97-AF65-F5344CB8AC3E}">
        <p14:creationId xmlns:p14="http://schemas.microsoft.com/office/powerpoint/2010/main" val="168742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6544</TotalTime>
  <Words>597</Words>
  <Application>Microsoft Office PowerPoint</Application>
  <PresentationFormat>Grand écran</PresentationFormat>
  <Paragraphs>124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Cycle de vie d’un projet</vt:lpstr>
      <vt:lpstr>Cadre logique </vt:lpstr>
      <vt:lpstr>Cadre logique </vt:lpstr>
      <vt:lpstr>Cadre logique </vt:lpstr>
      <vt:lpstr>Planification</vt:lpstr>
      <vt:lpstr>Etablir un planning</vt:lpstr>
      <vt:lpstr>Construire un budget prévisionnel</vt:lpstr>
      <vt:lpstr>Organisation du projet</vt:lpstr>
      <vt:lpstr>Piloter et suivre le projet</vt:lpstr>
      <vt:lpstr>Piloter et suivre le projet</vt:lpstr>
      <vt:lpstr>Évaluation</vt:lpstr>
      <vt:lpstr>Formulaires de bailleurs de fonds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decroocq</dc:creator>
  <cp:lastModifiedBy>vincent decroocq</cp:lastModifiedBy>
  <cp:revision>300</cp:revision>
  <dcterms:created xsi:type="dcterms:W3CDTF">2020-02-18T12:56:02Z</dcterms:created>
  <dcterms:modified xsi:type="dcterms:W3CDTF">2020-11-30T15:58:15Z</dcterms:modified>
</cp:coreProperties>
</file>